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36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2" d="100"/>
          <a:sy n="62" d="100"/>
        </p:scale>
        <p:origin x="-288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1122363"/>
            <a:ext cx="16002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602038"/>
            <a:ext cx="16002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68575" y="365125"/>
            <a:ext cx="46005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6850" y="365125"/>
            <a:ext cx="135350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738" y="1709739"/>
            <a:ext cx="184023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5738" y="4589464"/>
            <a:ext cx="18402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4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6850" y="1825625"/>
            <a:ext cx="906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01350" y="1825625"/>
            <a:ext cx="906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5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29" y="365126"/>
            <a:ext cx="184023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30" y="1681163"/>
            <a:ext cx="90261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30" y="2505075"/>
            <a:ext cx="902612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01350" y="1681163"/>
            <a:ext cx="907057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01350" y="2505075"/>
            <a:ext cx="907057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8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2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30" y="457200"/>
            <a:ext cx="68814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0579" y="987426"/>
            <a:ext cx="108013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9630" y="2057400"/>
            <a:ext cx="688141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630" y="457200"/>
            <a:ext cx="68814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70579" y="987426"/>
            <a:ext cx="108013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9630" y="2057400"/>
            <a:ext cx="688141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6850" y="365126"/>
            <a:ext cx="18402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6850" y="1825625"/>
            <a:ext cx="18402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6850" y="6356351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C8590-E540-41D1-942E-64A8FE846DC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7550" y="6356351"/>
            <a:ext cx="7200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68550" y="6356351"/>
            <a:ext cx="480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F6DCB-416E-4A64-A7D4-A159A7A1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57FE661-C24A-2B99-353C-95F2279D0050}"/>
              </a:ext>
            </a:extLst>
          </p:cNvPr>
          <p:cNvSpPr/>
          <p:nvPr/>
        </p:nvSpPr>
        <p:spPr>
          <a:xfrm>
            <a:off x="4299877" y="51563"/>
            <a:ext cx="13456781" cy="5998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0C84784-8D70-A1D3-2ECC-4D222F39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39" y="761714"/>
            <a:ext cx="1502465" cy="198284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085A01-285C-536B-D023-12697609E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0" y="2805811"/>
            <a:ext cx="1535559" cy="1981077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7E0FCB3-D0CC-5428-EB97-9E0F8B26E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18" y="761714"/>
            <a:ext cx="1535561" cy="1982845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42D14B3-5F5F-2690-F9F7-94160F934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80" y="761713"/>
            <a:ext cx="1501434" cy="198284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EBBBF92-9A81-803E-A172-A590B876D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85" y="2807061"/>
            <a:ext cx="1354078" cy="1991291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96F51-06BB-9F51-0ECE-2EA93267A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140" y="761714"/>
            <a:ext cx="1501434" cy="1981077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B376EA-80E4-620B-6DAE-8E31BA7DB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85" y="759944"/>
            <a:ext cx="1354078" cy="1982847"/>
          </a:xfrm>
          <a:prstGeom prst="rect">
            <a:avLst/>
          </a:prstGeom>
        </p:spPr>
      </p:pic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50CD3A-C2C2-58B9-97DC-9C040BDC8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67" y="2804041"/>
            <a:ext cx="1488382" cy="1994310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DC9636E9-1E85-F45B-7889-0FB736E806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71" y="2804043"/>
            <a:ext cx="1512687" cy="1982845"/>
          </a:xfrm>
          <a:prstGeom prst="rect">
            <a:avLst/>
          </a:prstGeom>
        </p:spPr>
      </p:pic>
      <p:pic>
        <p:nvPicPr>
          <p:cNvPr id="23" name="Picture 22" descr="Qr code&#10;&#10;Description automatically generated with low confidence">
            <a:extLst>
              <a:ext uri="{FF2B5EF4-FFF2-40B4-BE49-F238E27FC236}">
                <a16:creationId xmlns:a16="http://schemas.microsoft.com/office/drawing/2014/main" id="{BB5A912E-D0E5-7193-5E8A-845B62ABB84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/>
          <a:stretch/>
        </p:blipFill>
        <p:spPr>
          <a:xfrm>
            <a:off x="12560503" y="2812167"/>
            <a:ext cx="1545522" cy="1981077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BCADE9-C7AD-D2FB-6BD4-DDA3C41CB1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92" y="761713"/>
            <a:ext cx="1518117" cy="1982846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14067EB2-931B-9681-39A6-A345D485CA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39" y="2804041"/>
            <a:ext cx="1488383" cy="1982846"/>
          </a:xfrm>
          <a:prstGeom prst="rect">
            <a:avLst/>
          </a:prstGeom>
        </p:spPr>
      </p:pic>
      <p:pic>
        <p:nvPicPr>
          <p:cNvPr id="3" name="Picture 2" descr="A close-up of a cell&#10;&#10;Description automatically generated with low confidence">
            <a:extLst>
              <a:ext uri="{FF2B5EF4-FFF2-40B4-BE49-F238E27FC236}">
                <a16:creationId xmlns:a16="http://schemas.microsoft.com/office/drawing/2014/main" id="{2EF7E69C-3407-268B-A3F2-6FC09858D9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182" y="758542"/>
            <a:ext cx="1509635" cy="1984248"/>
          </a:xfrm>
          <a:prstGeom prst="rect">
            <a:avLst/>
          </a:prstGeom>
        </p:spPr>
      </p:pic>
      <p:pic>
        <p:nvPicPr>
          <p:cNvPr id="6" name="Picture 5" descr="A picture containing text, screenshot, book, graphic design&#10;&#10;Description automatically generated">
            <a:extLst>
              <a:ext uri="{FF2B5EF4-FFF2-40B4-BE49-F238E27FC236}">
                <a16:creationId xmlns:a16="http://schemas.microsoft.com/office/drawing/2014/main" id="{D7B37111-7221-2447-669F-CB3C0A594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855" y="2812166"/>
            <a:ext cx="1492140" cy="1984248"/>
          </a:xfrm>
          <a:prstGeom prst="rect">
            <a:avLst/>
          </a:prstGeom>
        </p:spPr>
      </p:pic>
      <p:pic>
        <p:nvPicPr>
          <p:cNvPr id="4" name="Picture 3" descr="A magazine cover with a cell&#10;&#10;Description automatically generated">
            <a:extLst>
              <a:ext uri="{FF2B5EF4-FFF2-40B4-BE49-F238E27FC236}">
                <a16:creationId xmlns:a16="http://schemas.microsoft.com/office/drawing/2014/main" id="{2626134F-42C0-8A22-9885-2DE2528C16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566" y="1811216"/>
            <a:ext cx="1492062" cy="19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Kumar</dc:creator>
  <cp:lastModifiedBy>Sonu Kumar</cp:lastModifiedBy>
  <cp:revision>4</cp:revision>
  <dcterms:created xsi:type="dcterms:W3CDTF">2022-11-23T05:34:12Z</dcterms:created>
  <dcterms:modified xsi:type="dcterms:W3CDTF">2023-07-04T17:13:44Z</dcterms:modified>
</cp:coreProperties>
</file>